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9" r:id="rId4"/>
    <p:sldId id="258" r:id="rId5"/>
    <p:sldId id="257" r:id="rId6"/>
    <p:sldId id="260" r:id="rId7"/>
    <p:sldId id="263" r:id="rId8"/>
    <p:sldId id="261" r:id="rId9"/>
    <p:sldId id="266" r:id="rId10"/>
    <p:sldId id="264" r:id="rId11"/>
    <p:sldId id="265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2D2ACC-7D77-461A-9800-361D49228017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BBEC445-0949-412E-8EBF-10E519F566C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Человек.</a:t>
            </a:r>
            <a:endParaRPr lang="ru-RU" sz="7200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Органы обоняния.</a:t>
            </a:r>
            <a:endParaRPr lang="ru-RU" sz="7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40285" y="5733256"/>
            <a:ext cx="543353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Выполнил Скрипниченко Дмитрий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А класс МБОУ ЧСОШ № 1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368412"/>
          </a:xfrm>
        </p:spPr>
        <p:txBody>
          <a:bodyPr>
            <a:noAutofit/>
          </a:bodyPr>
          <a:lstStyle/>
          <a:p>
            <a:r>
              <a:rPr lang="ru-RU" sz="2000" dirty="0" smtClean="0"/>
              <a:t> Обоняние дает нам возможность чувствовать вкус еды, и чем лучше оно развито, тем вкуснее и пища. А мы еще удивляемся, как кошки и собаки могут каждый день есть один и тот же корм и не жаловаться.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7" name="Содержимое 6" descr="02135056z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579677" y="1714500"/>
            <a:ext cx="6441845" cy="4305300"/>
          </a:xfrm>
        </p:spPr>
      </p:pic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Главное в профилактике простуды – это сильный и здоровый организм, ведь вирусы цепляются, прежде всего, к тем, кто слаб и истощен.</a:t>
            </a:r>
            <a:endParaRPr lang="ru-RU" sz="2400" dirty="0"/>
          </a:p>
        </p:txBody>
      </p:sp>
      <p:pic>
        <p:nvPicPr>
          <p:cNvPr id="4" name="Содержимое 3" descr="19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612974"/>
            <a:ext cx="6015058" cy="4040114"/>
          </a:xfrm>
        </p:spPr>
      </p:pic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Необходимо получать витамины, тепло одеваться в холодное время года, а также закаляться.</a:t>
            </a:r>
            <a:endParaRPr lang="ru-RU" sz="2800" dirty="0"/>
          </a:p>
        </p:txBody>
      </p:sp>
      <p:pic>
        <p:nvPicPr>
          <p:cNvPr id="7" name="Содержимое 6" descr="d181d0bed0b4d0b5d180d0b6d0b0d0bdd0b8d0b5-d0b2d0b8d182d0b0d0bcd0b8d0bdd0bed0b2-d0b2-d0bfd180d0bed0b4d183d0bad182d0b0d185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2268018"/>
            <a:ext cx="3749675" cy="2931564"/>
          </a:xfrm>
        </p:spPr>
      </p:pic>
      <p:pic>
        <p:nvPicPr>
          <p:cNvPr id="8" name="Содержимое 7" descr="prevent_colds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857752" y="2285992"/>
            <a:ext cx="3749675" cy="2858462"/>
          </a:xfrm>
        </p:spPr>
      </p:pic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aturalcurehomeremediesnaturalremedieshoney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714488"/>
            <a:ext cx="3262335" cy="2446751"/>
          </a:xfrm>
          <a:prstGeom prst="rect">
            <a:avLst/>
          </a:prstGeom>
        </p:spPr>
      </p:pic>
      <p:pic>
        <p:nvPicPr>
          <p:cNvPr id="6" name="Рисунок 5" descr="76097879_CHA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643050"/>
            <a:ext cx="3317994" cy="2437112"/>
          </a:xfrm>
          <a:prstGeom prst="rect">
            <a:avLst/>
          </a:prstGeom>
        </p:spPr>
      </p:pic>
      <p:pic>
        <p:nvPicPr>
          <p:cNvPr id="7" name="Рисунок 6" descr="79264204_3407372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4286256"/>
            <a:ext cx="3357586" cy="2288755"/>
          </a:xfrm>
          <a:prstGeom prst="rect">
            <a:avLst/>
          </a:prstGeom>
        </p:spPr>
      </p:pic>
      <p:pic>
        <p:nvPicPr>
          <p:cNvPr id="8" name="Рисунок 7" descr="artleo.com-339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4143380"/>
            <a:ext cx="3643339" cy="2397936"/>
          </a:xfrm>
          <a:prstGeom prst="rect">
            <a:avLst/>
          </a:prstGeom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785786" y="214290"/>
            <a:ext cx="77724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При простуде.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54692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Защищайте органы обоняния и</a:t>
            </a:r>
            <a:r>
              <a:rPr lang="ru-RU" sz="8000" dirty="0" smtClean="0">
                <a:solidFill>
                  <a:srgbClr val="0070C0"/>
                </a:solidFill>
              </a:rPr>
              <a:t> будьте здоровы!</a:t>
            </a:r>
            <a:endParaRPr lang="ru-RU" sz="8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eel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85729"/>
            <a:ext cx="7572428" cy="6165932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Обоняние служит для распознавания запахов, для определения газообразных пахнущих веществ, содержащихся в воздухе.</a:t>
            </a:r>
            <a:endParaRPr lang="ru-RU" sz="2400" dirty="0"/>
          </a:p>
        </p:txBody>
      </p:sp>
      <p:pic>
        <p:nvPicPr>
          <p:cNvPr id="4" name="Содержимое 3" descr="33995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902125" y="1857364"/>
            <a:ext cx="5654809" cy="3929090"/>
          </a:xfrm>
        </p:spPr>
      </p:pic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6154758"/>
          </a:xfrm>
        </p:spPr>
        <p:txBody>
          <a:bodyPr/>
          <a:lstStyle/>
          <a:p>
            <a:r>
              <a:rPr lang="ru-RU" b="1" dirty="0" smtClean="0"/>
              <a:t>У человека орган обоняния располагается в верхнем отделе носовой полости. Обонятельная область слизистой оболочки носа включает слизистую оболочку, покрывающую верхнюю носовую раковину и верхнюю часть перегородки носа.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he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42697" y="214289"/>
            <a:ext cx="5186757" cy="6357983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/>
              <a:t>Особые чувствительные к запахам клетки защищены от воздуха, который мы вдыхаем, тонкой пленкой слизи, попав на её поверхность пахучее вещество растворяется в слизи и поглощается чувствительными клетками - рецепторами обоняния.</a:t>
            </a:r>
            <a:r>
              <a:rPr lang="ru-RU" sz="900" dirty="0" smtClean="0"/>
              <a:t/>
            </a:r>
            <a:br>
              <a:rPr lang="ru-RU" sz="900" dirty="0" smtClean="0"/>
            </a:br>
            <a:endParaRPr lang="ru-RU" sz="900" dirty="0"/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71736" y="2143116"/>
            <a:ext cx="3813209" cy="3828462"/>
          </a:xfrm>
        </p:spPr>
      </p:pic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2940048"/>
          </a:xfrm>
        </p:spPr>
        <p:txBody>
          <a:bodyPr>
            <a:noAutofit/>
          </a:bodyPr>
          <a:lstStyle/>
          <a:p>
            <a:r>
              <a:rPr lang="ru-RU" sz="2000" dirty="0" smtClean="0"/>
              <a:t>И хотя запах для человека не играет такой роли, какую он играет для животных, тем не менее, обоняние для нас весьма важно и значимо. В этом легко убеждался каждый, у кого закладывало при простуде нос: пища для него теряла вкус. Запах помогает нам определить качество пищи до того, как она попадает к нам в рот, а это бывает очень важно особенно тогда, когда мы встречаемся с испорченными продуктами, которые могут вызвать отравление организма. Приятные запахи доставляют нам удовольствие.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Содержимое 5" descr="6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3357562"/>
            <a:ext cx="3749675" cy="2925374"/>
          </a:xfrm>
        </p:spPr>
      </p:pic>
      <p:pic>
        <p:nvPicPr>
          <p:cNvPr id="7" name="Содержимое 6" descr="obonianie2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929190" y="3286124"/>
            <a:ext cx="3749675" cy="2840575"/>
          </a:xfrm>
        </p:spPr>
      </p:pic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Насморк-это воспаление(отек) слизистой, чтобы его снять мы закапываем капли. Большинство из них сужают сосуды, снимая отек слизистой, который и вызывает чувство заложенности в носу.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4" name="Содержимое 3" descr="80_1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66912" y="1447800"/>
            <a:ext cx="3044651" cy="4572000"/>
          </a:xfrm>
        </p:spPr>
      </p:pic>
      <p:pic>
        <p:nvPicPr>
          <p:cNvPr id="6" name="Содержимое 5" descr="1312737875_image011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933950" y="1928802"/>
            <a:ext cx="3749675" cy="3075721"/>
          </a:xfrm>
        </p:spPr>
      </p:pic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Насморк бывает аллергический, простудный и вирусный.</a:t>
            </a:r>
            <a:endParaRPr lang="ru-RU" sz="3600" dirty="0"/>
          </a:p>
        </p:txBody>
      </p:sp>
      <p:pic>
        <p:nvPicPr>
          <p:cNvPr id="5" name="Содержимое 4" descr="alergnb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928801"/>
            <a:ext cx="3749675" cy="3214711"/>
          </a:xfrm>
        </p:spPr>
      </p:pic>
      <p:pic>
        <p:nvPicPr>
          <p:cNvPr id="6" name="Содержимое 5" descr="1319545411_71f67488b0857639cee631943a3fc6fa_XL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857752" y="1928802"/>
            <a:ext cx="3749675" cy="3214710"/>
          </a:xfrm>
        </p:spPr>
      </p:pic>
    </p:spTree>
  </p:cSld>
  <p:clrMapOvr>
    <a:masterClrMapping/>
  </p:clrMapOvr>
  <p:transition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74</TotalTime>
  <Words>288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Справедливость</vt:lpstr>
      <vt:lpstr>Органы обоняния.</vt:lpstr>
      <vt:lpstr>Презентация PowerPoint</vt:lpstr>
      <vt:lpstr>Обоняние служит для распознавания запахов, для определения газообразных пахнущих веществ, содержащихся в воздухе.</vt:lpstr>
      <vt:lpstr>У человека орган обоняния располагается в верхнем отделе носовой полости. Обонятельная область слизистой оболочки носа включает слизистую оболочку, покрывающую верхнюю носовую раковину и верхнюю часть перегородки носа.  </vt:lpstr>
      <vt:lpstr>Презентация PowerPoint</vt:lpstr>
      <vt:lpstr>Особые чувствительные к запахам клетки защищены от воздуха, который мы вдыхаем, тонкой пленкой слизи, попав на её поверхность пахучее вещество растворяется в слизи и поглощается чувствительными клетками - рецепторами обоняния. </vt:lpstr>
      <vt:lpstr>И хотя запах для человека не играет такой роли, какую он играет для животных, тем не менее, обоняние для нас весьма важно и значимо. В этом легко убеждался каждый, у кого закладывало при простуде нос: пища для него теряла вкус. Запах помогает нам определить качество пищи до того, как она попадает к нам в рот, а это бывает очень важно особенно тогда, когда мы встречаемся с испорченными продуктами, которые могут вызвать отравление организма. Приятные запахи доставляют нам удовольствие. </vt:lpstr>
      <vt:lpstr>Насморк-это воспаление(отек) слизистой, чтобы его снять мы закапываем капли. Большинство из них сужают сосуды, снимая отек слизистой, который и вызывает чувство заложенности в носу. </vt:lpstr>
      <vt:lpstr>Насморк бывает аллергический, простудный и вирусный.</vt:lpstr>
      <vt:lpstr> Обоняние дает нам возможность чувствовать вкус еды, и чем лучше оно развито, тем вкуснее и пища. А мы еще удивляемся, как кошки и собаки могут каждый день есть один и тот же корм и не жаловаться. </vt:lpstr>
      <vt:lpstr>Главное в профилактике простуды – это сильный и здоровый организм, ведь вирусы цепляются, прежде всего, к тем, кто слаб и истощен.</vt:lpstr>
      <vt:lpstr>Необходимо получать витамины, тепло одеваться в холодное время года, а также закаляться.</vt:lpstr>
      <vt:lpstr>При простуде.</vt:lpstr>
      <vt:lpstr>Защищайте органы обоняния и будьте здоровы!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Органы обоняния.</dc:title>
  <dc:creator>Admin</dc:creator>
  <cp:lastModifiedBy>USER</cp:lastModifiedBy>
  <cp:revision>9</cp:revision>
  <dcterms:created xsi:type="dcterms:W3CDTF">2012-10-19T05:31:40Z</dcterms:created>
  <dcterms:modified xsi:type="dcterms:W3CDTF">2013-10-21T18:23:48Z</dcterms:modified>
</cp:coreProperties>
</file>